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4520" cy="418572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19920" cy="236304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7000" cy="281700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0920" cy="113904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1080" cy="75960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3280" cy="11404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4520" cy="4185720"/>
          </a:xfrm>
          <a:prstGeom prst="rect">
            <a:avLst/>
          </a:prstGeom>
          <a:ln>
            <a:noFill/>
          </a:ln>
        </p:spPr>
      </p:pic>
      <p:pic>
        <p:nvPicPr>
          <p:cNvPr id="4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19920" cy="2363040"/>
          </a:xfrm>
          <a:prstGeom prst="rect">
            <a:avLst/>
          </a:prstGeom>
          <a:ln>
            <a:noFill/>
          </a:ln>
        </p:spPr>
      </p:pic>
      <p:sp>
        <p:nvSpPr>
          <p:cNvPr id="44" name="CustomShape 1"/>
          <p:cNvSpPr/>
          <p:nvPr/>
        </p:nvSpPr>
        <p:spPr>
          <a:xfrm>
            <a:off x="8609040" y="1676520"/>
            <a:ext cx="2817000" cy="281700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0920" cy="1139040"/>
          </a:xfrm>
          <a:prstGeom prst="rect">
            <a:avLst/>
          </a:prstGeom>
          <a:ln>
            <a:noFill/>
          </a:ln>
        </p:spPr>
      </p:pic>
      <p:pic>
        <p:nvPicPr>
          <p:cNvPr id="4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1080" cy="759600"/>
          </a:xfrm>
          <a:prstGeom prst="rect">
            <a:avLst/>
          </a:prstGeom>
          <a:ln>
            <a:noFill/>
          </a:ln>
        </p:spPr>
      </p:pic>
      <p:sp>
        <p:nvSpPr>
          <p:cNvPr id="47" name="CustomShape 2"/>
          <p:cNvSpPr/>
          <p:nvPr/>
        </p:nvSpPr>
        <p:spPr>
          <a:xfrm>
            <a:off x="10437840" y="0"/>
            <a:ext cx="683280" cy="11404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1523880" y="2060640"/>
            <a:ext cx="9141480" cy="12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pt-BR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DAH HelpDesk</a:t>
            </a:r>
            <a:endParaRPr/>
          </a:p>
        </p:txBody>
      </p:sp>
      <p:sp>
        <p:nvSpPr>
          <p:cNvPr id="85" name="CustomShape 2"/>
          <p:cNvSpPr/>
          <p:nvPr/>
        </p:nvSpPr>
        <p:spPr>
          <a:xfrm>
            <a:off x="1523880" y="4722480"/>
            <a:ext cx="9141480" cy="165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Arthur Lima de Souza, Douglas de Freitas e Henrique Ostermann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646200" y="452880"/>
            <a:ext cx="9402120" cy="13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Definição de escopo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1103400" y="2053080"/>
            <a:ext cx="9467640" cy="419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Serviços realizados: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Manutenção de hardware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acesso à rede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aplicações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. 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Acompanhamento de chamado: Situação, previsão de termino, operador e técnico responsável pelo chamado.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Controle de usuários.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Controle de chamadas.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46200" y="452880"/>
            <a:ext cx="9402120" cy="13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Limitações de módulo</a:t>
            </a:r>
            <a:endParaRPr/>
          </a:p>
        </p:txBody>
      </p:sp>
      <p:sp>
        <p:nvSpPr>
          <p:cNvPr id="89" name="CustomShape 2"/>
          <p:cNvSpPr/>
          <p:nvPr/>
        </p:nvSpPr>
        <p:spPr>
          <a:xfrm>
            <a:off x="1103400" y="1751400"/>
            <a:ext cx="8944200" cy="449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b="1" lang="pt-BR" sz="2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Não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faz parte do projeto: 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outras empresas que não sejam a DAH.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problemas não relacionados à manutenção de hardware, acesso à rede e aplicações.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Chat com operador em tempo real.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não relacionado à empresa, seja de funcionário ou não funcionário.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646200" y="452880"/>
            <a:ext cx="9402120" cy="13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1</a:t>
            </a:r>
            <a:endParaRPr/>
          </a:p>
        </p:txBody>
      </p:sp>
      <p:sp>
        <p:nvSpPr>
          <p:cNvPr id="91" name="CustomShape 2"/>
          <p:cNvSpPr/>
          <p:nvPr/>
        </p:nvSpPr>
        <p:spPr>
          <a:xfrm>
            <a:off x="1103400" y="2053080"/>
            <a:ext cx="8592120" cy="419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Solicitação de chamado (usuário final): 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login no sistema, 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2 - Faz a solicitação de chamado informando os dados necessários. 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 usuário acompanha o andamento de seu chamado.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 Chamado é concluído e o usuário pode classificar o nível de qualidade do serviço.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92" name="Picture 2" descr=""/>
          <p:cNvPicPr/>
          <p:nvPr/>
        </p:nvPicPr>
        <p:blipFill>
          <a:blip r:embed="rId1"/>
          <a:stretch/>
        </p:blipFill>
        <p:spPr>
          <a:xfrm>
            <a:off x="9170640" y="3719880"/>
            <a:ext cx="2435760" cy="2435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646200" y="452880"/>
            <a:ext cx="9402120" cy="13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2</a:t>
            </a:r>
            <a:endParaRPr/>
          </a:p>
        </p:txBody>
      </p:sp>
      <p:sp>
        <p:nvSpPr>
          <p:cNvPr id="94" name="CustomShape 2"/>
          <p:cNvSpPr/>
          <p:nvPr/>
        </p:nvSpPr>
        <p:spPr>
          <a:xfrm>
            <a:off x="950760" y="2034360"/>
            <a:ext cx="8944200" cy="419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Operador recebe chamado</a:t>
            </a:r>
            <a:r>
              <a:rPr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: 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um chamado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2- Operador recebe uma notificação a partir do painel de solicitações de chamado.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Operador envia relatório para o suporte técnico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Operador define data de previsão para a correção do problema.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5 - O Operador atualiza o status para “concluído”.</a:t>
            </a:r>
            <a:endParaRPr/>
          </a:p>
        </p:txBody>
      </p:sp>
      <p:sp>
        <p:nvSpPr>
          <p:cNvPr id="95" name="CustomShape 3"/>
          <p:cNvSpPr/>
          <p:nvPr/>
        </p:nvSpPr>
        <p:spPr>
          <a:xfrm>
            <a:off x="155520" y="-144360"/>
            <a:ext cx="1709280" cy="170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4"/>
          <p:cNvSpPr/>
          <p:nvPr/>
        </p:nvSpPr>
        <p:spPr>
          <a:xfrm>
            <a:off x="646200" y="406800"/>
            <a:ext cx="302400" cy="30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Imagem 6" descr=""/>
          <p:cNvPicPr/>
          <p:nvPr/>
        </p:nvPicPr>
        <p:blipFill>
          <a:blip r:embed="rId1"/>
          <a:stretch/>
        </p:blipFill>
        <p:spPr>
          <a:xfrm>
            <a:off x="9294120" y="3809880"/>
            <a:ext cx="2435760" cy="2435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440" y="0"/>
            <a:ext cx="12189600" cy="685692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CustomShape 2"/>
          <p:cNvSpPr/>
          <p:nvPr/>
        </p:nvSpPr>
        <p:spPr>
          <a:xfrm>
            <a:off x="362880" y="324000"/>
            <a:ext cx="11226960" cy="13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pt-BR" sz="4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Modelo ER</a:t>
            </a:r>
            <a:endParaRPr/>
          </a:p>
        </p:txBody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322200" y="1224000"/>
            <a:ext cx="11557080" cy="4561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646200" y="452880"/>
            <a:ext cx="9402120" cy="139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Estimativas</a:t>
            </a:r>
            <a:endParaRPr/>
          </a:p>
        </p:txBody>
      </p:sp>
      <p:sp>
        <p:nvSpPr>
          <p:cNvPr id="102" name="CustomShape 2"/>
          <p:cNvSpPr/>
          <p:nvPr/>
        </p:nvSpPr>
        <p:spPr>
          <a:xfrm>
            <a:off x="1103400" y="1648440"/>
            <a:ext cx="8944200" cy="459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 de quantidade de telas: </a:t>
            </a:r>
            <a:r>
              <a:rPr b="1" lang="pt-BR" sz="2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8 telas</a:t>
            </a:r>
            <a:r>
              <a:rPr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Cadastro, Login, Solicitação de chamado, Consulta de solicitação de chamado, Painel de Gerência, Painel Administrativo, Menu de navegação(home page).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 marL="343080" indent="-34056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Tempo total estimado: </a:t>
            </a:r>
            <a:r>
              <a:rPr b="1" lang="pt-BR" sz="26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102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Análise e modelagem: 7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Desenvolvimento: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25 horas x 3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=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75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Estilização de Interface gráfica: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Testes: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779</TotalTime>
  <Application>LibreOffice/5.0.3.2$Windows_x86 LibreOffice_project/e5f16313668ac592c1bfb310f4390624e3dbfb75</Application>
  <Paragraphs>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2016-10-15T17:04:18Z</dcterms:created>
  <dc:creator>Arthur</dc:creator>
  <dc:language>pt-BR</dc:language>
  <dcterms:modified xsi:type="dcterms:W3CDTF">2016-10-17T16:29:32Z</dcterms:modified>
  <cp:revision>47</cp:revision>
  <dc:title>DAH HelpDesk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